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tiff" ContentType="image/tiff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1" r:id="rId1"/>
  </p:sldMasterIdLst>
  <p:notesMasterIdLst>
    <p:notesMasterId r:id="rId19"/>
  </p:notesMasterIdLst>
  <p:sldIdLst>
    <p:sldId id="256" r:id="rId2"/>
    <p:sldId id="261" r:id="rId3"/>
    <p:sldId id="258" r:id="rId4"/>
    <p:sldId id="259" r:id="rId5"/>
    <p:sldId id="273" r:id="rId6"/>
    <p:sldId id="262" r:id="rId7"/>
    <p:sldId id="263" r:id="rId8"/>
    <p:sldId id="272" r:id="rId9"/>
    <p:sldId id="266" r:id="rId10"/>
    <p:sldId id="264" r:id="rId11"/>
    <p:sldId id="265" r:id="rId12"/>
    <p:sldId id="267" r:id="rId13"/>
    <p:sldId id="274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8A38-A0B2-C84F-BDC0-7AAFD9BFC044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165DB-89BB-E343-94DA-B6E9616EA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83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165DB-89BB-E343-94DA-B6E9616EA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50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D2C426-BE35-CC41-A30A-85C056EAAB17}" type="datetimeFigureOut">
              <a:rPr lang="en-US" smtClean="0"/>
              <a:pPr/>
              <a:t>1/19/12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2D83088-0203-F143-9826-4E8593316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youtube.com/watch?v=TzPHQr1ONaA&amp;feature=mfu_in_order&amp;list=U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modo.com" TargetMode="External"/><Relationship Id="rId3" Type="http://schemas.openxmlformats.org/officeDocument/2006/relationships/hyperlink" Target="http://blog.edmodo.com" TargetMode="External"/><Relationship Id="rId5" Type="http://schemas.openxmlformats.org/officeDocument/2006/relationships/hyperlink" Target="https://docs.google.com/document/d/1_uVCDohNR0-33rhaUytEW_sBjWg3DJ3jzr6xfB_BEZg/edit?hl=en_U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ek.com/articles/mobile/maryland-4th-graders-use-android-on-a-field-trip-20110523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iiJWnqEMO4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3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modo.com" TargetMode="External"/><Relationship Id="rId3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Edmodo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Networking for </a:t>
            </a:r>
          </a:p>
          <a:p>
            <a:r>
              <a:rPr lang="en-US" dirty="0" smtClean="0"/>
              <a:t>Educators and Classrooms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011" y="5354260"/>
            <a:ext cx="2640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Janet Johnston</a:t>
            </a:r>
          </a:p>
          <a:p>
            <a:pPr algn="ctr"/>
            <a:r>
              <a:rPr lang="en-US" dirty="0" err="1" smtClean="0"/>
              <a:t>Fossum</a:t>
            </a:r>
            <a:r>
              <a:rPr lang="en-US" dirty="0" smtClean="0"/>
              <a:t> Middle School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Group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Under “Groups”, choose “Create”</a:t>
            </a:r>
          </a:p>
          <a:p>
            <a:r>
              <a:rPr lang="en-US" dirty="0" smtClean="0"/>
              <a:t>Give your group a name such as “Period 1”</a:t>
            </a:r>
          </a:p>
          <a:p>
            <a:r>
              <a:rPr lang="en-US" dirty="0" smtClean="0"/>
              <a:t>Choose “Create”</a:t>
            </a:r>
          </a:p>
          <a:p>
            <a:r>
              <a:rPr lang="en-US" dirty="0" smtClean="0"/>
              <a:t>The program automatically assigns a group code</a:t>
            </a:r>
          </a:p>
        </p:txBody>
      </p:sp>
      <p:pic>
        <p:nvPicPr>
          <p:cNvPr id="6" name="Content Placeholder 5" descr="Create a group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399" b="-1399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Management</a:t>
            </a:r>
            <a:endParaRPr lang="en-US" dirty="0"/>
          </a:p>
        </p:txBody>
      </p:sp>
      <p:pic>
        <p:nvPicPr>
          <p:cNvPr id="5" name="Content Placeholder 4" descr="Group info.tif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222" r="-1022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Spotlight tells how many items are turned in</a:t>
            </a:r>
          </a:p>
          <a:p>
            <a:r>
              <a:rPr lang="en-US" dirty="0" smtClean="0"/>
              <a:t>The Group Settings can be changed by the teacher</a:t>
            </a:r>
          </a:p>
          <a:p>
            <a:r>
              <a:rPr lang="en-US" dirty="0" smtClean="0"/>
              <a:t>Members can be seen and passwords changed by choosing “Manage”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Join a Group!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sign up using the randomly assigned code</a:t>
            </a:r>
          </a:p>
          <a:p>
            <a:r>
              <a:rPr lang="en-US" dirty="0" smtClean="0"/>
              <a:t>Teachers have the ability to delete members</a:t>
            </a:r>
          </a:p>
          <a:p>
            <a:r>
              <a:rPr lang="en-US" dirty="0" smtClean="0"/>
              <a:t>Teachers have the ability to edit or delete posts</a:t>
            </a:r>
          </a:p>
          <a:p>
            <a:r>
              <a:rPr lang="en-US" dirty="0" smtClean="0"/>
              <a:t>Teachers can edit how to receive emails in Notifications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Student Sign Up 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Username = </a:t>
            </a:r>
            <a:r>
              <a:rPr lang="en-US" dirty="0" err="1" smtClean="0"/>
              <a:t>SchoolFusion</a:t>
            </a:r>
            <a:r>
              <a:rPr lang="en-US" dirty="0" smtClean="0"/>
              <a:t> Name</a:t>
            </a:r>
          </a:p>
          <a:p>
            <a:r>
              <a:rPr lang="en-US" dirty="0" smtClean="0"/>
              <a:t>Password = ID number</a:t>
            </a:r>
          </a:p>
          <a:p>
            <a:r>
              <a:rPr lang="en-US" dirty="0" smtClean="0"/>
              <a:t>No email address (not necessary for students)</a:t>
            </a:r>
          </a:p>
          <a:p>
            <a:r>
              <a:rPr lang="en-US" dirty="0" smtClean="0"/>
              <a:t>First name and Initial only of last name</a:t>
            </a:r>
          </a:p>
          <a:p>
            <a:r>
              <a:rPr lang="en-US" dirty="0" smtClean="0"/>
              <a:t>No downloaded pictures for avatar- including self portraits</a:t>
            </a:r>
          </a:p>
          <a:p>
            <a:r>
              <a:rPr lang="en-US" dirty="0" smtClean="0"/>
              <a:t>Place the </a:t>
            </a:r>
            <a:r>
              <a:rPr lang="en-US" dirty="0" err="1" smtClean="0"/>
              <a:t>Edmodo</a:t>
            </a:r>
            <a:r>
              <a:rPr lang="en-US" dirty="0" smtClean="0"/>
              <a:t> link on your </a:t>
            </a:r>
            <a:r>
              <a:rPr lang="en-US" dirty="0" err="1" smtClean="0"/>
              <a:t>SchoolFusion</a:t>
            </a:r>
            <a:r>
              <a:rPr lang="en-US" dirty="0" smtClean="0"/>
              <a:t> page to cover agreement to legal terms of use.</a:t>
            </a:r>
            <a:endParaRPr lang="en-US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Note or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text box at the top of the screen to enter your message.</a:t>
            </a:r>
          </a:p>
          <a:p>
            <a:r>
              <a:rPr lang="en-US" dirty="0" smtClean="0"/>
              <a:t>Choose “Note” for discussion, “Assignment” to turn in, or “Poll” for quick reply.</a:t>
            </a:r>
          </a:p>
          <a:p>
            <a:r>
              <a:rPr lang="en-US" dirty="0" smtClean="0"/>
              <a:t>Add a document from your computer, a link from the web, or a document from your </a:t>
            </a:r>
            <a:r>
              <a:rPr lang="en-US" dirty="0" err="1" smtClean="0"/>
              <a:t>Edmodo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Choose a group and send!</a:t>
            </a: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I’ve Learned!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Change the group code frequently to keep “mystery guests” from joining</a:t>
            </a:r>
          </a:p>
          <a:p>
            <a:r>
              <a:rPr lang="en-US" dirty="0" smtClean="0"/>
              <a:t>Emphasize to students when editing and deleting inappropriate responses and they will stop</a:t>
            </a:r>
          </a:p>
          <a:p>
            <a:r>
              <a:rPr lang="en-US" dirty="0" smtClean="0"/>
              <a:t>Start each discussion with an appropriate post as an example</a:t>
            </a:r>
          </a:p>
          <a:p>
            <a:r>
              <a:rPr lang="en-US" dirty="0" smtClean="0"/>
              <a:t>Students can send homework questions to their classmates or teacher</a:t>
            </a:r>
          </a:p>
          <a:p>
            <a:r>
              <a:rPr lang="en-US" dirty="0" smtClean="0"/>
              <a:t>Notes to all groups at once can be read by everyone; notes to a single class are only read by that class</a:t>
            </a:r>
          </a:p>
          <a:p>
            <a:r>
              <a:rPr lang="en-US" dirty="0" smtClean="0"/>
              <a:t>There are free iPhone and </a:t>
            </a:r>
            <a:r>
              <a:rPr lang="en-US" dirty="0" err="1" smtClean="0"/>
              <a:t>iPad</a:t>
            </a:r>
            <a:r>
              <a:rPr lang="en-US" dirty="0" smtClean="0"/>
              <a:t> apps for mobile access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Edmodo.com</a:t>
            </a:r>
            <a:r>
              <a:rPr lang="en-US" dirty="0" smtClean="0"/>
              <a:t>-  </a:t>
            </a:r>
            <a:r>
              <a:rPr lang="en-US" dirty="0" smtClean="0">
                <a:hlinkClick r:id="rId2"/>
              </a:rPr>
              <a:t>www.edmodo.com</a:t>
            </a:r>
            <a:endParaRPr lang="en-US" dirty="0" smtClean="0"/>
          </a:p>
          <a:p>
            <a:r>
              <a:rPr lang="en-US" dirty="0" err="1" smtClean="0"/>
              <a:t>Edmodo’s</a:t>
            </a:r>
            <a:r>
              <a:rPr lang="en-US" dirty="0" smtClean="0"/>
              <a:t> blog- </a:t>
            </a:r>
            <a:r>
              <a:rPr lang="en-US" dirty="0" smtClean="0">
                <a:hlinkClick r:id="rId3"/>
              </a:rPr>
              <a:t>http://blog.edmodo.com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emo </a:t>
            </a:r>
            <a:r>
              <a:rPr lang="en-US" dirty="0"/>
              <a:t>video and other related </a:t>
            </a:r>
            <a:r>
              <a:rPr lang="en-US" dirty="0" err="1"/>
              <a:t>Edmodo</a:t>
            </a:r>
            <a:r>
              <a:rPr lang="en-US" dirty="0"/>
              <a:t> </a:t>
            </a:r>
            <a:r>
              <a:rPr lang="en-US" dirty="0" smtClean="0"/>
              <a:t>videos-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://www.youtube.com/watch?v=TzPHQr1ONaA&amp;feature=mfu_in_order&amp;list=</a:t>
            </a:r>
            <a:r>
              <a:rPr lang="en-US" dirty="0" smtClean="0">
                <a:hlinkClick r:id="rId4"/>
              </a:rPr>
              <a:t>UL</a:t>
            </a:r>
            <a:endParaRPr lang="en-US" dirty="0" smtClean="0"/>
          </a:p>
          <a:p>
            <a:r>
              <a:rPr lang="en-US" dirty="0" smtClean="0"/>
              <a:t>Ideas for using </a:t>
            </a:r>
            <a:r>
              <a:rPr lang="en-US" dirty="0" err="1" smtClean="0"/>
              <a:t>Edmodo</a:t>
            </a:r>
            <a:r>
              <a:rPr lang="en-US" dirty="0" smtClean="0"/>
              <a:t> Google Doc:  </a:t>
            </a:r>
            <a:r>
              <a:rPr lang="en-US" u="sng" dirty="0">
                <a:hlinkClick r:id="rId5"/>
              </a:rPr>
              <a:t>https://docs.google.com/document/d/1_uVCDohNR0-33rhaUytEW_sBjWg3DJ3jzr6xfB_BEZg/edit?hl=en_US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Annapolis MD 4</a:t>
            </a:r>
            <a:r>
              <a:rPr lang="en-US" baseline="30000" dirty="0" smtClean="0"/>
              <a:t>th</a:t>
            </a:r>
            <a:r>
              <a:rPr lang="en-US" dirty="0" smtClean="0"/>
              <a:t> graders use </a:t>
            </a:r>
            <a:r>
              <a:rPr lang="en-US" dirty="0" err="1" smtClean="0"/>
              <a:t>Edmodo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There are creative ways to use </a:t>
            </a:r>
            <a:r>
              <a:rPr lang="en-US" dirty="0" err="1" smtClean="0"/>
              <a:t>Edmodo</a:t>
            </a:r>
            <a:r>
              <a:rPr lang="en-US" dirty="0" smtClean="0"/>
              <a:t>- too many to name.  Here is one article:</a:t>
            </a:r>
          </a:p>
          <a:p>
            <a:pPr>
              <a:buNone/>
            </a:pPr>
            <a:r>
              <a:rPr lang="en-US" u="sng" dirty="0" smtClean="0">
                <a:hlinkClick r:id="rId2"/>
              </a:rPr>
              <a:t>http://www.geek.com/articles/mobile/maryland-4th-graders-use-android-on-a-field-trip-20110523/</a:t>
            </a:r>
            <a:endParaRPr lang="en-US" u="sng" dirty="0" smtClean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r>
              <a:rPr lang="en-US" dirty="0" smtClean="0"/>
              <a:t>Spend as much time as you like creating a class and trying things out </a:t>
            </a:r>
            <a:r>
              <a:rPr lang="en-US" smtClean="0"/>
              <a:t>with it!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Edmodo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Edmodo</a:t>
            </a:r>
            <a:r>
              <a:rPr lang="en-US" dirty="0" smtClean="0"/>
              <a:t> using a science class: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http://www.youtube.com/watch?v=aiiJWnqEMO4&amp;feature=related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Edmodo’s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Teacher sets up the group- secure code for each group- change every time students join!</a:t>
            </a:r>
          </a:p>
          <a:p>
            <a:r>
              <a:rPr lang="en-US" dirty="0" smtClean="0"/>
              <a:t>Students join using the group code- no need for teacher input </a:t>
            </a:r>
          </a:p>
          <a:p>
            <a:r>
              <a:rPr lang="en-US" dirty="0" smtClean="0"/>
              <a:t>Teacher can edit all posts and delete as needed</a:t>
            </a:r>
          </a:p>
          <a:p>
            <a:r>
              <a:rPr lang="en-US" dirty="0" smtClean="0"/>
              <a:t>Both teachers and students can use the library to store documents, videos, links</a:t>
            </a:r>
          </a:p>
          <a:p>
            <a:r>
              <a:rPr lang="en-US" dirty="0" smtClean="0"/>
              <a:t>Teachers can create quizzes- grades immediately for you!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Edmodo’s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learn from other students’ replies</a:t>
            </a:r>
          </a:p>
          <a:p>
            <a:r>
              <a:rPr lang="en-US" dirty="0" smtClean="0"/>
              <a:t>Students can complete assignments and turn them in online- paperless!</a:t>
            </a:r>
          </a:p>
          <a:p>
            <a:r>
              <a:rPr lang="en-US" dirty="0" smtClean="0"/>
              <a:t>Grading capabilities within class page</a:t>
            </a:r>
          </a:p>
          <a:p>
            <a:r>
              <a:rPr lang="en-US" dirty="0" smtClean="0"/>
              <a:t>Calendar for deadlines</a:t>
            </a:r>
          </a:p>
          <a:p>
            <a:r>
              <a:rPr lang="en-US" dirty="0" smtClean="0"/>
              <a:t>Students are engaged and excited!!!</a:t>
            </a:r>
          </a:p>
          <a:p>
            <a:r>
              <a:rPr lang="en-US" dirty="0" smtClean="0"/>
              <a:t>My page……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Assignment from 2011</a:t>
            </a:r>
            <a:endParaRPr lang="en-US" dirty="0"/>
          </a:p>
        </p:txBody>
      </p:sp>
      <p:pic>
        <p:nvPicPr>
          <p:cNvPr id="5" name="Content Placeholder 4" descr="Assigned Task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8025" b="-38025"/>
          <a:stretch>
            <a:fillRect/>
          </a:stretch>
        </p:blipFill>
        <p:spPr/>
      </p:pic>
      <p:pic>
        <p:nvPicPr>
          <p:cNvPr id="6" name="Content Placeholder 5" descr="Edmodo assignment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8799" b="-38799"/>
          <a:stretch>
            <a:fillRect/>
          </a:stretch>
        </p:blipFill>
        <p:spPr>
          <a:xfrm>
            <a:off x="4538119" y="1600201"/>
            <a:ext cx="4053432" cy="43434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463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 account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www.edmodo.com</a:t>
            </a:r>
            <a:endParaRPr lang="en-US" dirty="0" smtClean="0"/>
          </a:p>
          <a:p>
            <a:r>
              <a:rPr lang="en-US" dirty="0" smtClean="0"/>
              <a:t>Choose “I’m a teacher”</a:t>
            </a:r>
          </a:p>
          <a:p>
            <a:r>
              <a:rPr lang="en-US" dirty="0" smtClean="0"/>
              <a:t>Add email and password- you’re done!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 descr="sign up.tif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3598" b="-13598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Today’s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Once your account is created, go to the left column, choose Groups, Join and type in the code: 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sz="57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rah4a5</a:t>
            </a:r>
          </a:p>
          <a:p>
            <a:pPr>
              <a:buNone/>
            </a:pPr>
            <a:r>
              <a:rPr lang="en-US" dirty="0" smtClean="0"/>
              <a:t>Follow the direction in the post to respond.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Home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Your homepage allows you to choose: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 Everything: responses from all the groups you belong to, most recent first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Direct: messages from students that are not responses to an assignment or note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Connections: messages to other teachers</a:t>
            </a:r>
          </a:p>
          <a:p>
            <a:pPr>
              <a:buSzPct val="125000"/>
              <a:buFont typeface="Arial"/>
              <a:buChar char="•"/>
            </a:pPr>
            <a:r>
              <a:rPr lang="en-US" dirty="0" smtClean="0"/>
              <a:t>Groups….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94962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Groups</a:t>
            </a:r>
            <a:endParaRPr lang="en-US" dirty="0"/>
          </a:p>
        </p:txBody>
      </p:sp>
      <p:pic>
        <p:nvPicPr>
          <p:cNvPr id="4" name="Content Placeholder 3" descr="Features of Group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6880" r="-26880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382</TotalTime>
  <Words>737</Words>
  <Application>Microsoft Macintosh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Edmodo</vt:lpstr>
      <vt:lpstr>Edmodo Introduction</vt:lpstr>
      <vt:lpstr>Edmodo’s Features</vt:lpstr>
      <vt:lpstr>Edmodo’s Features</vt:lpstr>
      <vt:lpstr>Example of Assignment from 2011</vt:lpstr>
      <vt:lpstr>Create an account</vt:lpstr>
      <vt:lpstr>Join Today’s Group!</vt:lpstr>
      <vt:lpstr>Your Home Page</vt:lpstr>
      <vt:lpstr>Features of Groups</vt:lpstr>
      <vt:lpstr>Add a Group</vt:lpstr>
      <vt:lpstr>Group Management</vt:lpstr>
      <vt:lpstr>Students Join a Group!</vt:lpstr>
      <vt:lpstr>My Student Sign Up Policies</vt:lpstr>
      <vt:lpstr>Add a Note or Assignment</vt:lpstr>
      <vt:lpstr>Tips I’ve Learned!</vt:lpstr>
      <vt:lpstr>Other information sources</vt:lpstr>
      <vt:lpstr>Annapolis MD 4th graders use Edmodo!</vt:lpstr>
    </vt:vector>
  </TitlesOfParts>
  <Company>HCPSS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Edmodo</dc:title>
  <dc:creator>Howard County Administrator</dc:creator>
  <cp:lastModifiedBy>J. Johnston</cp:lastModifiedBy>
  <cp:revision>25</cp:revision>
  <dcterms:created xsi:type="dcterms:W3CDTF">2012-01-19T22:14:42Z</dcterms:created>
  <dcterms:modified xsi:type="dcterms:W3CDTF">2012-01-19T23:35:12Z</dcterms:modified>
</cp:coreProperties>
</file>